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7" autoAdjust="0"/>
    <p:restoredTop sz="94660"/>
  </p:normalViewPr>
  <p:slideViewPr>
    <p:cSldViewPr snapToGrid="0">
      <p:cViewPr>
        <p:scale>
          <a:sx n="95" d="100"/>
          <a:sy n="95" d="100"/>
        </p:scale>
        <p:origin x="1312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16/08/2023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SOLELY FOR PURPOSES OF FORAGE WORK EXPERIENCE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62CB541-716F-0A5D-9570-101036BF7BD7}"/>
              </a:ext>
            </a:extLst>
          </p:cNvPr>
          <p:cNvSpPr txBox="1">
            <a:spLocks/>
          </p:cNvSpPr>
          <p:nvPr userDrawn="1"/>
        </p:nvSpPr>
        <p:spPr>
          <a:xfrm>
            <a:off x="4038600" y="20796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SOLELY FOR PURPOSES OF FORAGE WORK EXPERIENCE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4487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6693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636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FF21DB5-19FA-766F-71F3-E771F7B3093F}"/>
              </a:ext>
            </a:extLst>
          </p:cNvPr>
          <p:cNvSpPr txBox="1">
            <a:spLocks/>
          </p:cNvSpPr>
          <p:nvPr userDrawn="1"/>
        </p:nvSpPr>
        <p:spPr>
          <a:xfrm>
            <a:off x="4038600" y="-172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SOLELY FOR PURPOSES OF FORAGE WORK EXPERIENCE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7667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74101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4305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064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5779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329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GB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6563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670FE10-F406-47AF-8AE1-E9BA4C7E25F2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9792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670FE10-F406-47AF-8AE1-E9BA4C7E25F2}" type="datetimeFigureOut">
              <a:rPr lang="en-GB" smtClean="0"/>
              <a:t>16/08/2023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8601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View from plane wing">
            <a:extLst>
              <a:ext uri="{FF2B5EF4-FFF2-40B4-BE49-F238E27FC236}">
                <a16:creationId xmlns:a16="http://schemas.microsoft.com/office/drawing/2014/main" id="{794E984B-D1E9-BC86-3A02-E2CF82BEFE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41268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0BCD4D-82A1-5AD0-053C-2CF73DA5B6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66" y="2606619"/>
            <a:ext cx="10728267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en-US" sz="5200" b="1" i="0" dirty="0">
                <a:solidFill>
                  <a:schemeClr val="bg1"/>
                </a:solidFill>
                <a:effectLst/>
                <a:latin typeface="Söhne"/>
              </a:rPr>
              <a:t>Data Science Report: Analysis of BA Reviews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30DC87-B7BC-1B7B-AB86-8B0F1FACB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3549" y="5097617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By Ibrahim Suleiman</a:t>
            </a:r>
          </a:p>
          <a:p>
            <a:r>
              <a:rPr lang="en-GB" dirty="0">
                <a:solidFill>
                  <a:srgbClr val="FFFFFF"/>
                </a:solidFill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49230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A4EF6E65-0B4D-A0C2-D107-CEEA41764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6242719" cy="1236133"/>
          </a:xfr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B31D8AF-91AD-4C2D-2E8C-47A80A216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253" y="1953539"/>
            <a:ext cx="6242715" cy="232342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bg1"/>
                </a:solidFill>
                <a:effectLst/>
              </a:rPr>
              <a:t>Sentiment</a:t>
            </a:r>
          </a:p>
          <a:p>
            <a:r>
              <a:rPr lang="en-US" dirty="0">
                <a:solidFill>
                  <a:schemeClr val="bg1"/>
                </a:solidFill>
                <a:effectLst/>
              </a:rPr>
              <a:t>Out of 1000 reviews, </a:t>
            </a:r>
            <a:r>
              <a:rPr lang="en-US" dirty="0">
                <a:solidFill>
                  <a:schemeClr val="bg1"/>
                </a:solidFill>
              </a:rPr>
              <a:t>523</a:t>
            </a:r>
            <a:r>
              <a:rPr lang="en-US" dirty="0">
                <a:solidFill>
                  <a:schemeClr val="bg1"/>
                </a:solidFill>
                <a:effectLst/>
              </a:rPr>
              <a:t> were positive, 241 were negative and</a:t>
            </a:r>
          </a:p>
          <a:p>
            <a:r>
              <a:rPr lang="en-US" dirty="0">
                <a:solidFill>
                  <a:schemeClr val="bg1"/>
                </a:solidFill>
              </a:rPr>
              <a:t>241</a:t>
            </a:r>
            <a:r>
              <a:rPr lang="en-US" dirty="0">
                <a:solidFill>
                  <a:schemeClr val="bg1"/>
                </a:solidFill>
                <a:effectLst/>
              </a:rPr>
              <a:t> were neutral. This means the good quantity of reviews were</a:t>
            </a:r>
          </a:p>
          <a:p>
            <a:r>
              <a:rPr lang="en-US" dirty="0" err="1">
                <a:solidFill>
                  <a:schemeClr val="bg1"/>
                </a:solidFill>
                <a:effectLst/>
              </a:rPr>
              <a:t>polarised</a:t>
            </a:r>
            <a:r>
              <a:rPr lang="en-US" dirty="0">
                <a:solidFill>
                  <a:schemeClr val="bg1"/>
                </a:solidFill>
                <a:effectLst/>
              </a:rPr>
              <a:t> as either positive or negative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2A3BC9-33C0-57CB-9DCB-3E3AEAA0B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650" y="234478"/>
            <a:ext cx="3144013" cy="1778531"/>
          </a:xfrm>
          <a:prstGeom prst="rect">
            <a:avLst/>
          </a:prstGeom>
        </p:spPr>
      </p:pic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2B8F6A36-032B-9EEB-FF52-A4871EB27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652" y="4276962"/>
            <a:ext cx="4647347" cy="25810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1571D03-B8F8-559E-B4E5-E1A75FFEC6B6}"/>
              </a:ext>
            </a:extLst>
          </p:cNvPr>
          <p:cNvSpPr txBox="1"/>
          <p:nvPr/>
        </p:nvSpPr>
        <p:spPr>
          <a:xfrm>
            <a:off x="643465" y="4089644"/>
            <a:ext cx="54525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/>
                <a:latin typeface="Helvetica" pitchFamily="2" charset="0"/>
              </a:rPr>
              <a:t>Key topics</a:t>
            </a:r>
          </a:p>
          <a:p>
            <a:endParaRPr lang="en-US" dirty="0">
              <a:solidFill>
                <a:schemeClr val="bg1"/>
              </a:solidFill>
              <a:effectLst/>
              <a:latin typeface="Helvetica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" pitchFamily="2" charset="0"/>
              </a:rPr>
              <a:t>The frequency chart below shows that the key topics within the</a:t>
            </a:r>
          </a:p>
          <a:p>
            <a:r>
              <a:rPr lang="en-US" dirty="0">
                <a:solidFill>
                  <a:schemeClr val="bg1"/>
                </a:solidFill>
                <a:effectLst/>
                <a:latin typeface="Helvetica" pitchFamily="2" charset="0"/>
              </a:rPr>
              <a:t>reviews include “</a:t>
            </a:r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legroom</a:t>
            </a:r>
            <a:r>
              <a:rPr lang="en-US" dirty="0">
                <a:solidFill>
                  <a:schemeClr val="bg1"/>
                </a:solidFill>
                <a:effectLst/>
                <a:latin typeface="Helvetica" pitchFamily="2" charset="0"/>
              </a:rPr>
              <a:t>”, “boarding”, “crew” and “food”, showing that</a:t>
            </a:r>
          </a:p>
          <a:p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customers</a:t>
            </a:r>
            <a:r>
              <a:rPr lang="en-US" dirty="0">
                <a:solidFill>
                  <a:schemeClr val="bg1"/>
                </a:solidFill>
                <a:effectLst/>
                <a:latin typeface="Helvetica" pitchFamily="2" charset="0"/>
              </a:rPr>
              <a:t> are actively talking about their experience and c</a:t>
            </a:r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omfort</a:t>
            </a:r>
            <a:r>
              <a:rPr lang="en-US" dirty="0">
                <a:solidFill>
                  <a:schemeClr val="bg1"/>
                </a:solidFill>
                <a:effectLst/>
                <a:latin typeface="Helvetica" pitchFamily="2" charset="0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DEE59B-3EB5-4E2D-E0A1-1FE02D06F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651" y="2013008"/>
            <a:ext cx="3144013" cy="2263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689985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{CACE658F-BCE6-C64D-A7CA-CA026F42052D}tf10001120</Template>
  <TotalTime>45</TotalTime>
  <Words>85</Words>
  <Application>Microsoft Macintosh PowerPoint</Application>
  <PresentationFormat>Widescreen</PresentationFormat>
  <Paragraphs>13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Gill Sans MT</vt:lpstr>
      <vt:lpstr>Helvetica</vt:lpstr>
      <vt:lpstr>Söhne</vt:lpstr>
      <vt:lpstr>Parcel</vt:lpstr>
      <vt:lpstr>Data Science Report: Analysis of BA Reviews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Susan Robinson</dc:creator>
  <cp:lastModifiedBy>suleimanibrahimhr@gmail.com</cp:lastModifiedBy>
  <cp:revision>3</cp:revision>
  <dcterms:created xsi:type="dcterms:W3CDTF">2022-12-06T11:13:27Z</dcterms:created>
  <dcterms:modified xsi:type="dcterms:W3CDTF">2023-08-16T20:22:31Z</dcterms:modified>
</cp:coreProperties>
</file>

<file path=docProps/thumbnail.jpeg>
</file>